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7.png" ContentType="image/png"/>
  <Override PartName="/ppt/media/image22.png" ContentType="image/png"/>
  <Override PartName="/ppt/media/image8.png" ContentType="image/png"/>
  <Override PartName="/ppt/media/image23.png" ContentType="image/png"/>
  <Override PartName="/ppt/media/image9.png" ContentType="image/png"/>
  <Override PartName="/ppt/media/image2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28.png" ContentType="image/png"/>
  <Override PartName="/ppt/media/image15.png" ContentType="image/png"/>
  <Override PartName="/ppt/media/image30.png" ContentType="image/png"/>
  <Override PartName="/ppt/media/image25.png" ContentType="image/png"/>
  <Override PartName="/ppt/media/image16.png" ContentType="image/png"/>
  <Override PartName="/ppt/media/image31.png" ContentType="image/png"/>
  <Override PartName="/ppt/media/image10.png" ContentType="image/png"/>
  <Override PartName="/ppt/media/image29.png" ContentType="image/png"/>
  <Override PartName="/ppt/media/image26.png" ContentType="image/png"/>
  <Override PartName="/ppt/media/image17.png" ContentType="image/png"/>
  <Override PartName="/ppt/media/image32.png" ContentType="image/png"/>
  <Override PartName="/ppt/media/image27.png" ContentType="image/png"/>
  <Override PartName="/ppt/media/image18.png" ContentType="image/png"/>
  <Override PartName="/ppt/media/image33.png" ContentType="image/png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2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2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20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8D1A91B-E068-47FB-864C-36670B03F50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8D943DC-9F31-453C-B187-76062D6B1150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FB9B3F-F683-466A-B3A5-1D5838720E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3AE444-3165-4BD4-9769-D34CDC4B4C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2E9591-F3AD-49A9-89AA-422FA3B3E0F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467110-9939-478F-8C35-F1A5FC12043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C2896A-9245-4DB9-A05E-654C3CE740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8F431A-0B51-49F5-BFF1-C1DD16116A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998058F-AD8C-433E-8637-0D2D095C41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D44F73-5BBB-43A7-95A7-181DD25E5D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C92501F-39A9-4CCC-8571-F834ABAAAD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A46C80-596E-4262-AF81-E0E06CE764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84AB39-BAC6-47C8-9D27-B93161C360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C75CC6-EDFE-4C4B-9391-17320E73EA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D3246B-BF88-4478-A297-6709E51FE9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709C9EE-D005-4715-8627-635FC5EA63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F98C1A0-2BBF-41F0-9444-46F68AD84C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BB0DF2-974E-4938-9679-77616A661A6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7C1D04-4AA5-428E-8E5F-06CAB60B22B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2593E2-0809-4316-B03B-54E0879EEC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B93741-6102-4EDD-92CA-36F24DC3DC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2070CD-C98E-497B-BD89-5EC38D35F1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0F743F-EED7-47DF-9C20-D87409B662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25A962-4DCC-44F2-A9EE-7B7800EC4F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DC7A4A-A8E9-4A0C-BF28-5454A0177A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2D0CF8-F456-4987-B830-AE035E51EF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s-ES_tradnl" sz="4400" spc="-1" strike="noStrike">
                <a:solidFill>
                  <a:srgbClr val="000000"/>
                </a:solidFill>
                <a:latin typeface="Calibri"/>
              </a:rPr>
              <a:t>Clic para editar título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s-E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4DFD53E-B8DD-4DDC-87C1-1659D1E9A739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s-E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202218-6080-411F-80F7-07B3ECE78DDB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GB" sz="4400" spc="-1" strike="noStrike">
                <a:solidFill>
                  <a:srgbClr val="000000"/>
                </a:solidFill>
                <a:latin typeface="Calibri"/>
              </a:rPr>
              <a:t>ision por computador</a:t>
            </a:r>
            <a:br>
              <a:rPr sz="4400"/>
            </a:br>
            <a:r>
              <a:rPr b="0" lang="en-GB" sz="4400" spc="-1" strike="noStrike">
                <a:solidFill>
                  <a:srgbClr val="000000"/>
                </a:solidFill>
                <a:latin typeface="Calibri"/>
              </a:rPr>
              <a:t>clustering de color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600200" y="3886200"/>
            <a:ext cx="6400440" cy="175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8b8b8b"/>
                </a:solidFill>
                <a:latin typeface="Calibri"/>
              </a:rPr>
              <a:t>8 febrero 2023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n 1" descr=""/>
          <p:cNvPicPr/>
          <p:nvPr/>
        </p:nvPicPr>
        <p:blipFill>
          <a:blip r:embed="rId1"/>
          <a:stretch/>
        </p:blipFill>
        <p:spPr>
          <a:xfrm>
            <a:off x="0" y="368280"/>
            <a:ext cx="9143640" cy="610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n 1" descr=""/>
          <p:cNvPicPr/>
          <p:nvPr/>
        </p:nvPicPr>
        <p:blipFill>
          <a:blip r:embed="rId1"/>
          <a:stretch/>
        </p:blipFill>
        <p:spPr>
          <a:xfrm>
            <a:off x="0" y="101520"/>
            <a:ext cx="9143640" cy="663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n 1" descr=""/>
          <p:cNvPicPr/>
          <p:nvPr/>
        </p:nvPicPr>
        <p:blipFill>
          <a:blip r:embed="rId1"/>
          <a:stretch/>
        </p:blipFill>
        <p:spPr>
          <a:xfrm>
            <a:off x="0" y="254160"/>
            <a:ext cx="9143640" cy="634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1" descr=""/>
          <p:cNvPicPr/>
          <p:nvPr/>
        </p:nvPicPr>
        <p:blipFill>
          <a:blip r:embed="rId1"/>
          <a:stretch/>
        </p:blipFill>
        <p:spPr>
          <a:xfrm>
            <a:off x="0" y="241200"/>
            <a:ext cx="9143640" cy="63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n 1" descr=""/>
          <p:cNvPicPr/>
          <p:nvPr/>
        </p:nvPicPr>
        <p:blipFill>
          <a:blip r:embed="rId1"/>
          <a:stretch/>
        </p:blipFill>
        <p:spPr>
          <a:xfrm>
            <a:off x="0" y="317520"/>
            <a:ext cx="3662280" cy="2486160"/>
          </a:xfrm>
          <a:prstGeom prst="rect">
            <a:avLst/>
          </a:prstGeom>
          <a:ln w="0">
            <a:noFill/>
          </a:ln>
        </p:spPr>
      </p:pic>
      <p:pic>
        <p:nvPicPr>
          <p:cNvPr id="103" name="Imagen 2" descr=""/>
          <p:cNvPicPr/>
          <p:nvPr/>
        </p:nvPicPr>
        <p:blipFill>
          <a:blip r:embed="rId2"/>
          <a:stretch/>
        </p:blipFill>
        <p:spPr>
          <a:xfrm>
            <a:off x="4660560" y="0"/>
            <a:ext cx="3560400" cy="2567520"/>
          </a:xfrm>
          <a:prstGeom prst="rect">
            <a:avLst/>
          </a:prstGeom>
          <a:ln w="0">
            <a:noFill/>
          </a:ln>
        </p:spPr>
      </p:pic>
      <p:pic>
        <p:nvPicPr>
          <p:cNvPr id="104" name="Imagen 3" descr=""/>
          <p:cNvPicPr/>
          <p:nvPr/>
        </p:nvPicPr>
        <p:blipFill>
          <a:blip r:embed="rId3"/>
          <a:stretch/>
        </p:blipFill>
        <p:spPr>
          <a:xfrm>
            <a:off x="409320" y="2279520"/>
            <a:ext cx="3400560" cy="2405880"/>
          </a:xfrm>
          <a:prstGeom prst="rect">
            <a:avLst/>
          </a:prstGeom>
          <a:ln w="0">
            <a:noFill/>
          </a:ln>
        </p:spPr>
      </p:pic>
      <p:pic>
        <p:nvPicPr>
          <p:cNvPr id="105" name="Imagen 4" descr=""/>
          <p:cNvPicPr/>
          <p:nvPr/>
        </p:nvPicPr>
        <p:blipFill>
          <a:blip r:embed="rId4"/>
          <a:stretch/>
        </p:blipFill>
        <p:spPr>
          <a:xfrm>
            <a:off x="5000760" y="2582280"/>
            <a:ext cx="3299400" cy="2295720"/>
          </a:xfrm>
          <a:prstGeom prst="rect">
            <a:avLst/>
          </a:prstGeom>
          <a:ln w="0">
            <a:noFill/>
          </a:ln>
        </p:spPr>
      </p:pic>
      <p:pic>
        <p:nvPicPr>
          <p:cNvPr id="106" name="Imagen 5" descr=""/>
          <p:cNvPicPr/>
          <p:nvPr/>
        </p:nvPicPr>
        <p:blipFill>
          <a:blip r:embed="rId5"/>
          <a:stretch/>
        </p:blipFill>
        <p:spPr>
          <a:xfrm>
            <a:off x="3300840" y="4447800"/>
            <a:ext cx="3152160" cy="214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 1" descr=""/>
          <p:cNvPicPr/>
          <p:nvPr/>
        </p:nvPicPr>
        <p:blipFill>
          <a:blip r:embed="rId1"/>
          <a:stretch/>
        </p:blipFill>
        <p:spPr>
          <a:xfrm>
            <a:off x="63360" y="0"/>
            <a:ext cx="90118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1" descr=""/>
          <p:cNvPicPr/>
          <p:nvPr/>
        </p:nvPicPr>
        <p:blipFill>
          <a:blip r:embed="rId1"/>
          <a:stretch/>
        </p:blipFill>
        <p:spPr>
          <a:xfrm>
            <a:off x="0" y="101520"/>
            <a:ext cx="9143640" cy="663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n 1" descr=""/>
          <p:cNvPicPr/>
          <p:nvPr/>
        </p:nvPicPr>
        <p:blipFill>
          <a:blip r:embed="rId1"/>
          <a:stretch/>
        </p:blipFill>
        <p:spPr>
          <a:xfrm>
            <a:off x="0" y="139680"/>
            <a:ext cx="9143640" cy="65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n 1" descr=""/>
          <p:cNvPicPr/>
          <p:nvPr/>
        </p:nvPicPr>
        <p:blipFill>
          <a:blip r:embed="rId1"/>
          <a:stretch/>
        </p:blipFill>
        <p:spPr>
          <a:xfrm>
            <a:off x="0" y="63360"/>
            <a:ext cx="9143640" cy="672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n 1" descr=""/>
          <p:cNvPicPr/>
          <p:nvPr/>
        </p:nvPicPr>
        <p:blipFill>
          <a:blip r:embed="rId1"/>
          <a:stretch/>
        </p:blipFill>
        <p:spPr>
          <a:xfrm>
            <a:off x="88920" y="0"/>
            <a:ext cx="89406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3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38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1" descr=""/>
          <p:cNvPicPr/>
          <p:nvPr/>
        </p:nvPicPr>
        <p:blipFill>
          <a:blip r:embed="rId1"/>
          <a:stretch/>
        </p:blipFill>
        <p:spPr>
          <a:xfrm>
            <a:off x="63360" y="0"/>
            <a:ext cx="90090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n 1" descr=""/>
          <p:cNvPicPr/>
          <p:nvPr/>
        </p:nvPicPr>
        <p:blipFill>
          <a:blip r:embed="rId1"/>
          <a:stretch/>
        </p:blipFill>
        <p:spPr>
          <a:xfrm>
            <a:off x="368280" y="0"/>
            <a:ext cx="83833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n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39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n 1" descr=""/>
          <p:cNvPicPr/>
          <p:nvPr/>
        </p:nvPicPr>
        <p:blipFill>
          <a:blip r:embed="rId1"/>
          <a:stretch/>
        </p:blipFill>
        <p:spPr>
          <a:xfrm>
            <a:off x="0" y="38160"/>
            <a:ext cx="9143640" cy="6778440"/>
          </a:xfrm>
          <a:prstGeom prst="rect">
            <a:avLst/>
          </a:prstGeom>
          <a:ln w="0">
            <a:noFill/>
          </a:ln>
        </p:spPr>
      </p:pic>
      <p:pic>
        <p:nvPicPr>
          <p:cNvPr id="116" name="Imagen 2" descr=""/>
          <p:cNvPicPr/>
          <p:nvPr/>
        </p:nvPicPr>
        <p:blipFill>
          <a:blip r:embed="rId2"/>
          <a:stretch/>
        </p:blipFill>
        <p:spPr>
          <a:xfrm>
            <a:off x="0" y="88920"/>
            <a:ext cx="9143640" cy="665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n 1" descr=""/>
          <p:cNvPicPr/>
          <p:nvPr/>
        </p:nvPicPr>
        <p:blipFill>
          <a:blip r:embed="rId1"/>
          <a:stretch/>
        </p:blipFill>
        <p:spPr>
          <a:xfrm>
            <a:off x="0" y="76320"/>
            <a:ext cx="9143640" cy="669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n 1" descr=""/>
          <p:cNvPicPr/>
          <p:nvPr/>
        </p:nvPicPr>
        <p:blipFill>
          <a:blip r:embed="rId1"/>
          <a:stretch/>
        </p:blipFill>
        <p:spPr>
          <a:xfrm>
            <a:off x="266760" y="0"/>
            <a:ext cx="86065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 1" descr=""/>
          <p:cNvPicPr/>
          <p:nvPr/>
        </p:nvPicPr>
        <p:blipFill>
          <a:blip r:embed="rId1"/>
          <a:stretch/>
        </p:blipFill>
        <p:spPr>
          <a:xfrm>
            <a:off x="0" y="330120"/>
            <a:ext cx="9143640" cy="619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n 1" descr=""/>
          <p:cNvPicPr/>
          <p:nvPr/>
        </p:nvPicPr>
        <p:blipFill>
          <a:blip r:embed="rId1"/>
          <a:stretch/>
        </p:blipFill>
        <p:spPr>
          <a:xfrm>
            <a:off x="0" y="533520"/>
            <a:ext cx="9143640" cy="577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n 1" descr=""/>
          <p:cNvPicPr/>
          <p:nvPr/>
        </p:nvPicPr>
        <p:blipFill>
          <a:blip r:embed="rId1"/>
          <a:stretch/>
        </p:blipFill>
        <p:spPr>
          <a:xfrm>
            <a:off x="0" y="50760"/>
            <a:ext cx="9143640" cy="674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n 1" descr=""/>
          <p:cNvPicPr/>
          <p:nvPr/>
        </p:nvPicPr>
        <p:blipFill>
          <a:blip r:embed="rId1"/>
          <a:stretch/>
        </p:blipFill>
        <p:spPr>
          <a:xfrm>
            <a:off x="0" y="343080"/>
            <a:ext cx="9143640" cy="61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n 3" descr=""/>
          <p:cNvPicPr/>
          <p:nvPr/>
        </p:nvPicPr>
        <p:blipFill>
          <a:blip r:embed="rId1"/>
          <a:stretch/>
        </p:blipFill>
        <p:spPr>
          <a:xfrm>
            <a:off x="0" y="76320"/>
            <a:ext cx="9143640" cy="669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adroTexto 3"/>
          <p:cNvSpPr/>
          <p:nvPr/>
        </p:nvSpPr>
        <p:spPr>
          <a:xfrm>
            <a:off x="1286640" y="817200"/>
            <a:ext cx="607680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load trees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x=ind2rgb(X,map);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x=imresize(x, 0.5);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xx=reshape(x,[size(x,1)*size(x,2) 3]);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idx=spectralcluster(xx,5);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idx=reshape(idx,[size(x,1), size(x,2)]);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imshow(idx,gray(5))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for i=1:5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subplot(2,3,i)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mask(:,:,1)=idx==i;mask(:,:,2)=idx==i;mask(:,:,3)=idx==i;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imshow(x.*double(mask));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</a:rPr>
              <a:t>end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n 1" descr=""/>
          <p:cNvPicPr/>
          <p:nvPr/>
        </p:nvPicPr>
        <p:blipFill>
          <a:blip r:embed="rId1"/>
          <a:stretch/>
        </p:blipFill>
        <p:spPr>
          <a:xfrm>
            <a:off x="38160" y="0"/>
            <a:ext cx="90583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n 1" descr=""/>
          <p:cNvPicPr/>
          <p:nvPr/>
        </p:nvPicPr>
        <p:blipFill>
          <a:blip r:embed="rId1"/>
          <a:stretch/>
        </p:blipFill>
        <p:spPr>
          <a:xfrm>
            <a:off x="0" y="241200"/>
            <a:ext cx="9143640" cy="63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n 1" descr=""/>
          <p:cNvPicPr/>
          <p:nvPr/>
        </p:nvPicPr>
        <p:blipFill>
          <a:blip r:embed="rId1"/>
          <a:stretch/>
        </p:blipFill>
        <p:spPr>
          <a:xfrm>
            <a:off x="0" y="63360"/>
            <a:ext cx="9143640" cy="671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n 1" descr=""/>
          <p:cNvPicPr/>
          <p:nvPr/>
        </p:nvPicPr>
        <p:blipFill>
          <a:blip r:embed="rId1"/>
          <a:stretch/>
        </p:blipFill>
        <p:spPr>
          <a:xfrm>
            <a:off x="0" y="63360"/>
            <a:ext cx="9143640" cy="672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1" descr=""/>
          <p:cNvPicPr/>
          <p:nvPr/>
        </p:nvPicPr>
        <p:blipFill>
          <a:blip r:embed="rId1"/>
          <a:stretch/>
        </p:blipFill>
        <p:spPr>
          <a:xfrm>
            <a:off x="927000" y="0"/>
            <a:ext cx="72795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n 1" descr=""/>
          <p:cNvPicPr/>
          <p:nvPr/>
        </p:nvPicPr>
        <p:blipFill>
          <a:blip r:embed="rId1"/>
          <a:stretch/>
        </p:blipFill>
        <p:spPr>
          <a:xfrm>
            <a:off x="101520" y="0"/>
            <a:ext cx="89359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Application>LibreOffice/7.4.2.3$MacOSX_X86_64 LibreOffice_project/382eef1f22670f7f4118c8c2dd222ec7ad009daf</Application>
  <AppVersion>15.0000</AppVersion>
  <Words>36</Words>
  <Paragraphs>15</Paragraphs>
  <Company>informatica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2020-10-02T15:40:16Z</dcterms:created>
  <dc:creator>manuel graña</dc:creator>
  <dc:description/>
  <dc:language>en-US</dc:language>
  <cp:lastModifiedBy/>
  <dcterms:modified xsi:type="dcterms:W3CDTF">2023-02-08T00:28:56Z</dcterms:modified>
  <cp:revision>12</cp:revision>
  <dc:subject/>
  <dc:title>Vision por computador clustering de color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Presentación en pantalla (4:3)</vt:lpwstr>
  </property>
  <property fmtid="{D5CDD505-2E9C-101B-9397-08002B2CF9AE}" pid="4" name="Slides">
    <vt:i4>30</vt:i4>
  </property>
</Properties>
</file>